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1340" r:id="rId4"/>
    <p:sldId id="1342" r:id="rId5"/>
    <p:sldId id="1343" r:id="rId6"/>
    <p:sldId id="1345" r:id="rId7"/>
    <p:sldId id="962" r:id="rId8"/>
    <p:sldId id="955" r:id="rId9"/>
    <p:sldId id="956" r:id="rId10"/>
    <p:sldId id="1348" r:id="rId11"/>
    <p:sldId id="960" r:id="rId12"/>
    <p:sldId id="1346" r:id="rId13"/>
    <p:sldId id="134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11:2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2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24575,'3'-2'0,"0"0"0,0 1 0,1-1 0,-1 0 0,1 1 0,-1 0 0,1 0 0,-1 0 0,1 0 0,0 1 0,-1-1 0,1 1 0,0 0 0,5 0 0,2 0 0,0 1 0,0 0 0,0 0 0,1 1 0,-2 0 0,1 1 0,0 0 0,0 1 0,-1 0 0,0 1 0,0 0 0,0 1 0,12 9 0,-15-10 0,0 1 0,0 1 0,-1-1 0,0 1 0,-1 0 0,0 0 0,0 1 0,0-1 0,-1 1 0,0 0 0,0 0 0,-1 1 0,0-1 0,-1 1 0,0 0 0,0-1 0,1 16 0,-3-9 0,1 1 0,-2-1 0,0 0 0,-1 0 0,0 0 0,-1 0 0,-1 0 0,0-1 0,-1 1 0,-1-1 0,0 0 0,-1-1 0,-13 20 0,15-26 0,1-2 0,1 0 0,-1 0 0,1 1 0,0-1 0,-4 12 0,6-15 0,1-1 0,0 0 0,-1 0 0,1 1 0,0-1 0,0 0 0,0 1 0,0-1 0,1 0 0,-1 0 0,0 1 0,0-1 0,1 0 0,-1 0 0,1 1 0,-1-1 0,1 0 0,-1 0 0,1 0 0,0 0 0,0 0 0,-1 0 0,1 0 0,0 0 0,0 0 0,0 0 0,0 0 0,0 0 0,0-1 0,0 1 0,0 0 0,1-1 0,-1 1 0,0-1 0,2 1 0,9 3-227,1-1-1,-1 0 1,1-1-1,0 0 1,18 0-1,18 0-6598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28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1684 24575,'5'-1'0,"1"1"0,0-1 0,-1 0 0,1-1 0,0 0 0,-1 0 0,0 0 0,1 0 0,4-4 0,48-32 0,-51 34 0,217-179 0,-128 102 0,14-17 0,-55 48 0,1 2 0,80-51 0,86-16 0,-48 30 0,-154 72 0,-1-1 0,0-1 0,-1 0 0,-1-1 0,25-30 0,16-15 0,-16 25 0,1 0 0,2 3 0,1 2 0,63-31 0,207-85 0,-282 133 0,73-30 0,138-66 0,-214 92 91,-1-2-1,33-28 0,9-6-1726,-28 24-5190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29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24575,'1482'0'0,"-1216"13"0,-48-1 0,350-10 186,-298-3-1737,-237 1-5275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30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24575,'0'13'0,"0"15"0,0 6 0,0 6 0,4 2 0,7-3 0,1-7-8191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32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24575,'-3'0'0,"1"1"0,0 0 0,0-1 0,-1 1 0,1 0 0,0 0 0,0 0 0,0 0 0,0 1 0,0-1 0,0 0 0,1 1 0,-1 0 0,0-1 0,1 1 0,-1 0 0,1 0 0,0 0 0,-1 0 0,1 0 0,-1 2 0,-1 0 0,-9 17 0,1-1 0,1 2 0,1 0 0,0 0 0,2 0 0,1 1 0,-7 45 0,-3 168 0,16-216 0,0 614 0,3-253 0,-3 329 0,2-673 0,2 1 0,1-1 0,11 37 0,-7-33 0,-1 0 0,2 45 0,-11 48 0,2 21 0,3-124 0,0-1 0,13 41 0,-8-36 0,6 51 0,-12-44-1365,-1-5-5461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3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2647 1 24575,'-513'32'0,"279"-4"0,-557 69 0,410-69 0,-4-26 0,356-1 85,0 1 0,0 1 0,-33 9 0,-83 28-1452,132-36 1029,-23 6-6488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37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24575,'1'3'0,"-1"0"0,1-1 0,0 1 0,0 0 0,0 0 0,0-1 0,0 1 0,1-1 0,-1 1 0,1-1 0,2 3 0,1 3 0,2 4 0,127 191 0,-91-143 0,66 70 0,-12-38 0,-58-57 0,51 60 0,79 100 0,-124-151 0,2-1 0,54 39 0,77 37 0,54 42 0,73 68 0,-229-180 0,-52-35 0,0 1 0,-1 1 0,-1 1 0,-1 1 0,23 25 0,-8 0 0,-14-15 0,39 38 0,-45-52 0,-1 0 0,-1 1 0,0 0 0,-1 1 0,-1 1 0,0 0 0,-2 1 0,12 24 0,13 64-1285,-34-105 1205,13 49-6746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3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24575,'0'4'0,"0"7"0,13 15 0,15 16 0,6 20 0,-3 7 0,8 3 0,5-3 0,1-9 0,-9-14-8191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38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24575,'-5'23'0,"-1"21"0,-9 25 0,-1 20 0,-4 0 0,3-8 0,3-12 0,5-17-8191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39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2224 0 24575,'-14'1'0,"-1"-1"0,1 1 0,0 1 0,0 1 0,0 0 0,0 1 0,0 0 0,1 1 0,0 0 0,0 1 0,0 1 0,-17 12 0,-60 40-121,-85 73 0,-78 87-260,119-101 299,-163 145 82,-116 98 0,353-310 235,-2-2 0,-91 54 0,108-76-235,-70 57 0,108-79 0,-20 13-220,0-1-1,-1-1 1,0-2 0,-40 14-1,62-25-42,-35 13-6563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11:23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41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2485 1769 24575,'-11'3'0,"0"0"0,0 0 0,0-1 0,0 0 0,0-1 0,0 0 0,-1-1 0,-19-2 0,26 1 0,-33-2 7,1-3-1,-1-1 1,2-1 0,-1-2-1,-49-21 1,-175-91-169,240 111 125,-485-282-824,23-35 948,454 308-111,-241-187 502,218 161-318,2-3 0,-79-100-1,123 140-159,-18-22 0,1-1 0,-33-64 0,-43-103 0,90 180-341,0 0 0,-2 1-1,-20-27 1,12 22-6485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9:56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1 24575,'-1'0'0,"1"0"0,-1 1 0,0-1 0,1 1 0,-1-1 0,0 1 0,1-1 0,-1 1 0,1-1 0,-1 1 0,1-1 0,0 1 0,-1 0 0,1-1 0,-1 1 0,1 0 0,0-1 0,0 1 0,-1 0 0,1 0 0,0-1 0,0 1 0,0 0 0,0 0 0,0-1 0,0 2 0,-1 2 0,-6 46 0,2 1 0,1 84 0,4-72 0,-2 1168 0,4-635 0,-2-485 0,-2 169 0,-3-206 0,-24 129 0,-5 35 0,0-7 0,33-223 49,-1-1 0,0 1 0,0-1-1,-1 0 1,0 0 0,-7 12 0,9-18-103,0 1 1,0-1 0,0 1-1,-1-1 1,1 0 0,0 1-1,-1-1 1,1 0 0,-1 0-1,1 0 1,-1 0 0,1 0-1,-1 0 1,0-1 0,1 1-1,-1-1 1,0 1 0,0-1-1,0 1 1,1-1 0,-1 0-1,0 0 1,0 0 0,0 0-1,0 0 1,0 0 0,1-1-1,-1 1 1,0-1 0,0 1-1,-2-2 1,-28-16-6773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9:58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24575,'2'0'0,"1"0"0,0 1 0,0-1 0,0 1 0,0-1 0,-1 1 0,1 0 0,0 0 0,-1 0 0,1 0 0,-1 1 0,1-1 0,-1 1 0,3 1 0,13 9 0,543 357-877,-471-305 684,696 482-976,11-26 951,-677-449 592,201 88 0,-239-118 948,-41-18-935,-37-22-387,26 17 0,-30-18 0,1 0 0,0 1 0,-1-1 0,1 0 0,0 1 0,-1-1 0,1 1 0,-1-1 0,1 1 0,-1-1 0,1 1 0,-1-1 0,1 1 0,-1-1 0,1 1 0,-1 0 0,0-1 0,1 1 0,-1-1 0,0 1 0,0 0 0,0 0 0,1-1 0,-1 1 0,0 0 0,0-1 0,0 1 0,0 0 0,0 0 0,0-1 0,0 1 0,0 0 0,-1-1 0,1 1 0,0 0 0,0 0 0,0-1 0,-1 2 0,-2 0 0,-1 0 0,1 0 0,-1 0 0,1-1 0,-1 1 0,1-1 0,-1 0 0,0 0 0,0 0 0,-5 0 0,-48 7 0,-84 2 0,77-7 0,-153 13-314,47 9 53,2 6 0,2 8-1,1 7 1,3 8-1,-202 95 1,307-122 261,-58 37 0,91-48 0,2 1 0,-1 0 0,2 2 0,-31 35 0,32-29 427,2 1 1,1 0 0,-26 55 0,23-42-257,-2 3-171,-2-1 0,-2 0 0,-1-2 0,-2-2 0,-58 59 0,81-90 0,-1 0 0,0 0 0,0-1 0,0 0 0,-1-1 0,0 0 0,1 0 0,-2 0 0,-13 3 0,18-6 0,0 0 0,0 0 0,-1-1 0,1 0 0,0 0 0,0 0 0,-1 0 0,1-1 0,0 1 0,0-1 0,0 0 0,0-1 0,0 1 0,0-1 0,0 1 0,0-1 0,1 0 0,-1-1 0,0 1 0,1-1 0,0 1 0,-6-7 0,2 1 0,0-1 0,0 0 0,1-1 0,0 1 0,-7-18 0,-21-61 0,9 5-129,4-2 0,-21-169 0,17-179-258,19 205 387,-12-284 0,-11-533 774,29 1014-774,1 27 0,-1 7 0,0 64 0,2 96 0,10 84-395,5 66-1187,34 1717-2598,-60-1675 3841,2-249 1186,-29 135 1,-1 16 3534,30-196-3963,6-53-419,-1 30 0,2-36 0,0-1 0,0 0 0,0 0 0,0 1 0,1-1 0,-1 0 0,0 0 0,1 0 0,-1 0 0,1 1 0,-1-1 0,1 0 0,-1 0 0,1 0 0,0 0 0,0 0 0,-1 0 0,1-1 0,0 1 0,0 0 0,0 0 0,0 0 0,0-1 0,0 1 0,0 0 0,1 0 0,4-1 0,-1 0 0,0 0 0,1 0 0,-1 0 0,0-1 0,1 0 0,-1 0 0,0-1 0,0 1 0,10-5 0,27-12 0,49-27 0,111-73-371,65-45-1115,517-299-1051,-6 4 1749,-602 345 717,-166 106 247,-1-1-1,-1 0 1,1 0 0,-1-1 0,-1 0-1,11-15 1,-3-3 935,15-31-1,-10 17-339,-18 37-737,74-161 807,-68 144-818,-2 0-1,0-1 0,-1 0 0,-1 0 1,-1 0-1,-1-27 0,-9-373-22,7 394 0,-3 0 0,0 1 0,-2-1 0,0 0 0,-2 1 0,-2 0 0,0 1 0,-1 0 0,-2 0 0,-1 1 0,0 1 0,-2 0 0,-1 1 0,-1 1 0,-1 0 0,-1 1 0,-35-31 0,-1 8-42,-1 2 0,-2 3 0,-80-41 0,-202-79-325,133 66 135,-489-270 56,431 219 199,71 45-1235,133 71-4847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11:24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11:24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11:24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11:26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2T12:04:19.3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0,'0'1324,"2"-1284,10 55,1 21,-12 40,-2-80,11 102,13-3,53 348,-54-391,-6 1,0 148,-17-242,1-5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23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1 24575,'-5'12'0,"0"1"0,1 0 0,-2 16 0,-2 10 0,-113 570-715,29 11-360,54-348 903,-35 308 245,43-1 0,37-32 378,-7-510-7277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12:04:25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24575,'-4'0'0,"-7"0"0,-6 4 0,-4 7 0,2 9 0,3 21 0,5 16 0,4 4 0,3 0 0,3-2 0,1 8 0,0-7-8191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76A26-A551-4B1A-8052-4D90EE1F7753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C6163-5C8C-4AB0-BA27-3DFBD898F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429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C9246-D1FE-46D6-BED0-0B5CA8D42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E1427C-8E33-4C47-BB2A-7F4FCA796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0CF0FB-E750-434D-870C-EDB4979D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D4CF70-F661-4D8A-B8BF-692B253F8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373AD-CC25-42AF-9ADF-E8862049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9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0B8B7-5644-4AB8-9065-BE045751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26340E-A5A2-4565-8C08-B89DD20C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AA89A-6B49-4429-B947-7C03EB44B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2238E3-5165-4E84-A81D-A4E93E47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3C6F2-922D-46F2-87EA-8B3E6B78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10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64F51F-9984-42FF-B328-6CAC398B7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D811B9-6A00-4F14-B0A0-99447C4D3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F74BAD-C9EE-4A80-A262-FDDEF2D0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BCE1FF-47C3-4E78-85FC-6D3540C9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B43FF2-BC67-43BB-86C2-0EFD3535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42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7A646-6473-47EB-9398-3CB77917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C67F5-F40A-45DE-ACC5-5F60FE77F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3BFA0-373A-48EE-BC6F-0C5D9818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D51A13-39C3-488D-BB90-3E41BF517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A626E-1728-4BB9-BB7D-6670C40F4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8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6BD7F-43B2-4CC6-8560-491BA4CA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001E0-C4B3-47B8-8C76-6829BD6FC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BBB384-3EF2-4DAC-AC65-309F5D6C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DAE9A-C0E3-4ED2-A5DA-8D4138DC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0568E-B78F-4CF5-9764-11104F12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36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5D5EB-F088-4633-BAB2-1FFA3B14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F2870C-5B4A-49E9-A756-BBCF91A44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9BFFC7-52CB-4784-AC9E-6968ED44D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A8CB80-F9E9-4D15-873C-8531D635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5075AA-404A-4685-9ACA-703E0D57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B20F58-9920-486B-B885-5E1A6B5B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19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F1DCD-4D14-4CEC-801B-B634A4B3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59E80-3EED-4DFC-BE8B-03B0AA4AC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1C922F-5E22-455C-9F77-AC74D515D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4766D1-D41A-4769-992A-190350F0C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F6A708-51EA-43E4-B257-ACA3D2038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52399C-BE9A-499A-A4C7-9141549E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FE2DC1-9229-40DD-809C-FE263B3F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F2C1C2-F280-4D35-BF1D-434CC8BD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2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DFF43-8CD6-4BD8-A85C-D7E719B8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F0A5DC-7814-488C-9B82-026007880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07B81F-4DA3-4FAB-96B0-97B1CD49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5E21C0-2973-40F3-806D-A297494E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4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C1D98C-4A3B-4FCC-AD67-C68C1EFE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F2B716-6E3E-44F0-8F52-7ED71DBD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1E28CF-F8D9-4C9D-90E0-EC5004EA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7428D-5B8E-42C0-8AAE-3DF6F713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D93CFD-0219-487E-B67C-87AB6C41F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45EFA0-58B1-4280-8410-B24BFA770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555CE7-DEFF-41C2-A130-C7E82E5B3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C0ADB-8B70-4BA7-A763-96AE8F27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E8E542-DB46-496A-B587-508BE199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4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9F964-580D-460E-814E-E0682CF1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2CA3CB-ADBF-4495-85A7-0559896C42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C2F357-84C6-468C-BB7F-75CDE95E4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4EB535-997C-4332-8A52-99F083FA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620933-1B94-4733-BF6F-56D82108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1F4429-E82F-4844-9D82-E824A3E2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427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D71CA5-812C-4DB2-B1B4-DE538289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F1B10F-CBDF-4D5E-BDDA-482E0E8E4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D19A43-A6AA-4052-80E4-A6BD36512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8C0C-398A-488E-A08A-11D9E3CF8D7F}" type="datetimeFigureOut">
              <a:rPr lang="zh-CN" altLang="en-US" smtClean="0"/>
              <a:t>2023-04-17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D9E81C-140C-4731-A2CE-1D3946CB5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62C568-5725-4B1C-9E08-4E8A08D6F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31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9" Type="http://schemas.openxmlformats.org/officeDocument/2006/relationships/customXml" Target="../ink/ink13.xml"/><Relationship Id="rId51" Type="http://schemas.openxmlformats.org/officeDocument/2006/relationships/customXml" Target="../ink/ink19.xml"/><Relationship Id="rId3" Type="http://schemas.openxmlformats.org/officeDocument/2006/relationships/customXml" Target="../ink/ink7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17.xml"/><Relationship Id="rId50" Type="http://schemas.openxmlformats.org/officeDocument/2006/relationships/image" Target="../media/image26.png"/><Relationship Id="rId55" Type="http://schemas.openxmlformats.org/officeDocument/2006/relationships/customXml" Target="../ink/ink21.xml"/><Relationship Id="rId33" Type="http://schemas.openxmlformats.org/officeDocument/2006/relationships/customXml" Target="../ink/ink10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2" Type="http://schemas.openxmlformats.org/officeDocument/2006/relationships/image" Target="../media/image3.png"/><Relationship Id="rId41" Type="http://schemas.openxmlformats.org/officeDocument/2006/relationships/customXml" Target="../ink/ink14.xml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17.png"/><Relationship Id="rId37" Type="http://schemas.openxmlformats.org/officeDocument/2006/relationships/customXml" Target="../ink/ink12.xml"/><Relationship Id="rId40" Type="http://schemas.openxmlformats.org/officeDocument/2006/relationships/image" Target="../media/image21.png"/><Relationship Id="rId45" Type="http://schemas.openxmlformats.org/officeDocument/2006/relationships/customXml" Target="../ink/ink16.xml"/><Relationship Id="rId53" Type="http://schemas.openxmlformats.org/officeDocument/2006/relationships/customXml" Target="../ink/ink20.xml"/><Relationship Id="rId58" Type="http://schemas.openxmlformats.org/officeDocument/2006/relationships/image" Target="../media/image30.png"/><Relationship Id="rId5" Type="http://schemas.openxmlformats.org/officeDocument/2006/relationships/customXml" Target="../ink/ink8.xml"/><Relationship Id="rId36" Type="http://schemas.openxmlformats.org/officeDocument/2006/relationships/image" Target="../media/image19.png"/><Relationship Id="rId49" Type="http://schemas.openxmlformats.org/officeDocument/2006/relationships/customXml" Target="../ink/ink18.xml"/><Relationship Id="rId57" Type="http://schemas.openxmlformats.org/officeDocument/2006/relationships/customXml" Target="../ink/ink22.xml"/><Relationship Id="rId31" Type="http://schemas.openxmlformats.org/officeDocument/2006/relationships/customXml" Target="../ink/ink9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4" Type="http://schemas.openxmlformats.org/officeDocument/2006/relationships/image" Target="../media/image310.png"/><Relationship Id="rId30" Type="http://schemas.openxmlformats.org/officeDocument/2006/relationships/image" Target="../media/image16.png"/><Relationship Id="rId35" Type="http://schemas.openxmlformats.org/officeDocument/2006/relationships/customXml" Target="../ink/ink11.xml"/><Relationship Id="rId43" Type="http://schemas.openxmlformats.org/officeDocument/2006/relationships/customXml" Target="../ink/ink15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D5B339F4-93B9-4E04-9721-143AD6782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0"/>
            <a:ext cx="7147352" cy="5777808"/>
            <a:chOff x="329184" y="1"/>
            <a:chExt cx="524256" cy="5777808"/>
          </a:xfrm>
        </p:grpSpPr>
        <p:cxnSp>
          <p:nvCxnSpPr>
            <p:cNvPr id="21" name="Straight Connector 11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071D92-DB95-4D9F-90AA-C478441EE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055" y="658319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嵌入式微处理器系统设计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64FC864-993A-470E-819A-4A068E40E824}"/>
              </a:ext>
            </a:extLst>
          </p:cNvPr>
          <p:cNvSpPr txBox="1">
            <a:spLocks/>
          </p:cNvSpPr>
          <p:nvPr/>
        </p:nvSpPr>
        <p:spPr>
          <a:xfrm>
            <a:off x="1524000" y="3291608"/>
            <a:ext cx="9740464" cy="183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实验四 </a:t>
            </a:r>
            <a:endParaRPr lang="en-US" altLang="zh-CN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基于库函数的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LCD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198349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934966-5D8F-48C6-B1A0-5BA1B9DAD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94"/>
          <a:stretch/>
        </p:blipFill>
        <p:spPr>
          <a:xfrm>
            <a:off x="504825" y="1868076"/>
            <a:ext cx="10571670" cy="406000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36A6A9E-9693-E01D-98FF-81623D7BE4F9}"/>
              </a:ext>
            </a:extLst>
          </p:cNvPr>
          <p:cNvSpPr txBox="1">
            <a:spLocks/>
          </p:cNvSpPr>
          <p:nvPr/>
        </p:nvSpPr>
        <p:spPr>
          <a:xfrm>
            <a:off x="504825" y="521060"/>
            <a:ext cx="11215470" cy="88064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程序示例：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4964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44F49-CC61-4DD4-8175-40AB00C3FCF3}"/>
              </a:ext>
            </a:extLst>
          </p:cNvPr>
          <p:cNvSpPr txBox="1">
            <a:spLocks/>
          </p:cNvSpPr>
          <p:nvPr/>
        </p:nvSpPr>
        <p:spPr>
          <a:xfrm>
            <a:off x="565267" y="191122"/>
            <a:ext cx="11215470" cy="88064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程序示例：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5C09D8-134D-3580-4193-0B924E3F7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981"/>
          <a:stretch/>
        </p:blipFill>
        <p:spPr>
          <a:xfrm>
            <a:off x="405812" y="1325079"/>
            <a:ext cx="9171821" cy="48347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1AC38D6-D704-6856-7954-A96C27201573}"/>
              </a:ext>
            </a:extLst>
          </p:cNvPr>
          <p:cNvSpPr/>
          <p:nvPr/>
        </p:nvSpPr>
        <p:spPr>
          <a:xfrm>
            <a:off x="1640264" y="2507529"/>
            <a:ext cx="4015818" cy="1159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9FE64A-3FAC-41D7-E050-3FA33F196826}"/>
              </a:ext>
            </a:extLst>
          </p:cNvPr>
          <p:cNvSpPr/>
          <p:nvPr/>
        </p:nvSpPr>
        <p:spPr>
          <a:xfrm>
            <a:off x="1640264" y="4637989"/>
            <a:ext cx="6702458" cy="754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31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AF0BE5-44CB-D5ED-24D3-127F51801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"/>
          <a:stretch/>
        </p:blipFill>
        <p:spPr>
          <a:xfrm>
            <a:off x="293820" y="1180478"/>
            <a:ext cx="11604360" cy="54864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33DBF63-348B-5D94-3AF3-B9493ADFF8D9}"/>
              </a:ext>
            </a:extLst>
          </p:cNvPr>
          <p:cNvSpPr txBox="1">
            <a:spLocks/>
          </p:cNvSpPr>
          <p:nvPr/>
        </p:nvSpPr>
        <p:spPr>
          <a:xfrm>
            <a:off x="612401" y="191122"/>
            <a:ext cx="11215470" cy="88064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程序示例：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885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746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B0E55-B3E9-49A3-8958-945DE74E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708025"/>
            <a:ext cx="2730500" cy="701675"/>
          </a:xfr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实验目的：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255BF-B1B4-4346-ABE1-19D96417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836" y="2657792"/>
            <a:ext cx="8652557" cy="190817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熟练掌握基于</a:t>
            </a:r>
            <a:r>
              <a:rPr lang="en-US" altLang="zh-CN" sz="3200" dirty="0"/>
              <a:t>HAL</a:t>
            </a:r>
            <a:r>
              <a:rPr lang="zh-CN" altLang="en-US" sz="3200" dirty="0"/>
              <a:t>库的</a:t>
            </a:r>
            <a:r>
              <a:rPr lang="en-US" altLang="zh-CN" sz="3200" dirty="0"/>
              <a:t>GPIO</a:t>
            </a:r>
            <a:r>
              <a:rPr lang="zh-CN" altLang="en-US" sz="3200" dirty="0"/>
              <a:t>控制方法</a:t>
            </a:r>
            <a:endParaRPr lang="en-US" altLang="zh-CN" sz="3200" dirty="0"/>
          </a:p>
          <a:p>
            <a:r>
              <a:rPr lang="zh-CN" altLang="en-US" sz="3200" dirty="0"/>
              <a:t>掌握板级支持包的阅读、应用与修改方法</a:t>
            </a:r>
            <a:endParaRPr lang="en-US" altLang="zh-CN" sz="3200" dirty="0"/>
          </a:p>
          <a:p>
            <a:r>
              <a:rPr lang="zh-CN" altLang="en-US" sz="3200" dirty="0"/>
              <a:t>熟练掌握</a:t>
            </a:r>
            <a:r>
              <a:rPr lang="en-US" altLang="zh-CN" sz="3200" dirty="0"/>
              <a:t>LCD</a:t>
            </a:r>
            <a:r>
              <a:rPr lang="zh-CN" altLang="en-US" sz="3200" dirty="0"/>
              <a:t>屏的显示控制</a:t>
            </a:r>
            <a:endParaRPr lang="en-US" altLang="zh-CN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523810-F63C-4398-B94D-DFD502FAD40C}"/>
              </a:ext>
            </a:extLst>
          </p:cNvPr>
          <p:cNvSpPr txBox="1"/>
          <p:nvPr/>
        </p:nvSpPr>
        <p:spPr>
          <a:xfrm>
            <a:off x="4148105" y="1064790"/>
            <a:ext cx="162095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9999FF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熟练操作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80681B-A700-4AD5-853E-366EE15C45A8}"/>
              </a:ext>
            </a:extLst>
          </p:cNvPr>
          <p:cNvSpPr txBox="1"/>
          <p:nvPr/>
        </p:nvSpPr>
        <p:spPr>
          <a:xfrm>
            <a:off x="5797617" y="1064790"/>
            <a:ext cx="162095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9999FF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软硬结合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46E9AD-BE95-4480-AFD9-B08E7D0C6FAF}"/>
              </a:ext>
            </a:extLst>
          </p:cNvPr>
          <p:cNvSpPr txBox="1"/>
          <p:nvPr/>
        </p:nvSpPr>
        <p:spPr>
          <a:xfrm>
            <a:off x="7475565" y="1064790"/>
            <a:ext cx="162095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9999FF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实现功能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ED13CC-B25C-486E-883D-2519D6AA0CAC}"/>
              </a:ext>
            </a:extLst>
          </p:cNvPr>
          <p:cNvSpPr txBox="1"/>
          <p:nvPr/>
        </p:nvSpPr>
        <p:spPr>
          <a:xfrm>
            <a:off x="9153512" y="1064790"/>
            <a:ext cx="162095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9999FF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快乐学习</a:t>
            </a:r>
          </a:p>
        </p:txBody>
      </p:sp>
    </p:spTree>
    <p:extLst>
      <p:ext uri="{BB962C8B-B14F-4D97-AF65-F5344CB8AC3E}">
        <p14:creationId xmlns:p14="http://schemas.microsoft.com/office/powerpoint/2010/main" val="425865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B8ADBC6-05D8-4B08-BD25-78FE88933DE3}"/>
              </a:ext>
            </a:extLst>
          </p:cNvPr>
          <p:cNvSpPr txBox="1">
            <a:spLocks/>
          </p:cNvSpPr>
          <p:nvPr/>
        </p:nvSpPr>
        <p:spPr bwMode="auto">
          <a:xfrm>
            <a:off x="309887" y="1067434"/>
            <a:ext cx="11371610" cy="552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完成以下功能：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相关驱动文件的载入；初始化；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、清屏；设置背景色；设置字符颜色；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屏幕第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行显示蓝底白字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400" b="1" dirty="0">
                <a:solidFill>
                  <a:schemeClr val="bg1"/>
                </a:solidFill>
                <a:highlight>
                  <a:srgbClr val="0000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：学号</a:t>
            </a:r>
            <a:endParaRPr lang="en-US" altLang="zh-CN" sz="2400" b="1" dirty="0">
              <a:solidFill>
                <a:schemeClr val="bg1"/>
              </a:solidFill>
              <a:highlight>
                <a:srgbClr val="0000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屏幕第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行显示蓝底白字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400" b="1" dirty="0">
                <a:solidFill>
                  <a:schemeClr val="bg1"/>
                </a:solidFill>
                <a:highlight>
                  <a:srgbClr val="0000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Embedded system Lab 4</a:t>
            </a: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屏幕第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行显示循环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24s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倒计时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白底红字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left: xx s</a:t>
            </a: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、（选做）倒计时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&lt;=5s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时，第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行和第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行闪烁，以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250ms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闪烁红色和蓝色；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、第五行以下，蓝底白图，按下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K1 K2 K3 K4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依次实现功能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画出圆形方形、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6789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行等功能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 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453E2A4-D16E-4FE7-849C-38F7FC4A95F5}"/>
              </a:ext>
            </a:extLst>
          </p:cNvPr>
          <p:cNvSpPr txBox="1">
            <a:spLocks/>
          </p:cNvSpPr>
          <p:nvPr/>
        </p:nvSpPr>
        <p:spPr>
          <a:xfrm>
            <a:off x="582966" y="186793"/>
            <a:ext cx="2487494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实验要求</a:t>
            </a:r>
          </a:p>
        </p:txBody>
      </p:sp>
    </p:spTree>
    <p:extLst>
      <p:ext uri="{BB962C8B-B14F-4D97-AF65-F5344CB8AC3E}">
        <p14:creationId xmlns:p14="http://schemas.microsoft.com/office/powerpoint/2010/main" val="129066039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F8B09B7-5106-20F7-ED21-AB1C37C0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70"/>
          <a:stretch/>
        </p:blipFill>
        <p:spPr>
          <a:xfrm>
            <a:off x="7602481" y="3246643"/>
            <a:ext cx="3822805" cy="3106029"/>
          </a:xfrm>
          <a:prstGeom prst="rect">
            <a:avLst/>
          </a:prstGeom>
        </p:spPr>
      </p:pic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B8ADBC6-05D8-4B08-BD25-78FE88933DE3}"/>
              </a:ext>
            </a:extLst>
          </p:cNvPr>
          <p:cNvSpPr txBox="1">
            <a:spLocks/>
          </p:cNvSpPr>
          <p:nvPr/>
        </p:nvSpPr>
        <p:spPr bwMode="auto">
          <a:xfrm>
            <a:off x="378149" y="1111332"/>
            <a:ext cx="11435701" cy="466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创新部分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完成以下功能：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、根据功能需要修改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lcd.c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lcd.h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、设计画斜线函数；画三角形函数；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长字符串换行显示、顺时针画圆等函数</a:t>
            </a: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（选一个或多个）；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、根据以上各功能 设计创意开机动画；（初始化部分）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、尝试滚动屏幕等其它功能。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F974A4D-8B2D-46B2-8227-F89BBF6FD754}"/>
              </a:ext>
            </a:extLst>
          </p:cNvPr>
          <p:cNvSpPr txBox="1">
            <a:spLocks/>
          </p:cNvSpPr>
          <p:nvPr/>
        </p:nvSpPr>
        <p:spPr>
          <a:xfrm>
            <a:off x="390461" y="148292"/>
            <a:ext cx="2487494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实验要求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D071BC3-6162-4C7B-B717-2D0681876FB3}"/>
                  </a:ext>
                </a:extLst>
              </p14:cNvPr>
              <p14:cNvContentPartPr/>
              <p14:nvPr/>
            </p14:nvContentPartPr>
            <p14:xfrm>
              <a:off x="4437095" y="2733272"/>
              <a:ext cx="36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D071BC3-6162-4C7B-B717-2D0681876F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8455" y="27242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4D6405C-4AE6-45D0-A91B-BAA5E60128D7}"/>
                  </a:ext>
                </a:extLst>
              </p14:cNvPr>
              <p14:cNvContentPartPr/>
              <p14:nvPr/>
            </p14:nvContentPartPr>
            <p14:xfrm>
              <a:off x="3041375" y="3397472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4D6405C-4AE6-45D0-A91B-BAA5E60128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2375" y="33884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0A6D181-FFCD-4B96-9497-6B450C47A235}"/>
                  </a:ext>
                </a:extLst>
              </p14:cNvPr>
              <p14:cNvContentPartPr/>
              <p14:nvPr/>
            </p14:nvContentPartPr>
            <p14:xfrm>
              <a:off x="3647615" y="3397472"/>
              <a:ext cx="3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0A6D181-FFCD-4B96-9497-6B450C47A2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8615" y="338847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1374C0C7-019E-453B-98DD-EC50023670E6}"/>
              </a:ext>
            </a:extLst>
          </p:cNvPr>
          <p:cNvGrpSpPr/>
          <p:nvPr/>
        </p:nvGrpSpPr>
        <p:grpSpPr>
          <a:xfrm>
            <a:off x="4128935" y="3378032"/>
            <a:ext cx="360" cy="360"/>
            <a:chOff x="4128935" y="337803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D0529C4-3D8F-40FC-A144-B9E70C47C067}"/>
                    </a:ext>
                  </a:extLst>
                </p14:cNvPr>
                <p14:cNvContentPartPr/>
                <p14:nvPr/>
              </p14:nvContentPartPr>
              <p14:xfrm>
                <a:off x="4128935" y="3378032"/>
                <a:ext cx="360" cy="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D0529C4-3D8F-40FC-A144-B9E70C47C0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19935" y="33693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3978D05-2526-4198-9803-DA276244EF3D}"/>
                    </a:ext>
                  </a:extLst>
                </p14:cNvPr>
                <p14:cNvContentPartPr/>
                <p14:nvPr/>
              </p14:nvContentPartPr>
              <p14:xfrm>
                <a:off x="4128935" y="3378032"/>
                <a:ext cx="360" cy="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3978D05-2526-4198-9803-DA276244EF3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19935" y="33693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86BDFCEC-D768-4ADA-8A96-46EAC33403AF}"/>
                  </a:ext>
                </a:extLst>
              </p14:cNvPr>
              <p14:cNvContentPartPr/>
              <p14:nvPr/>
            </p14:nvContentPartPr>
            <p14:xfrm>
              <a:off x="5235935" y="3445352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86BDFCEC-D768-4ADA-8A96-46EAC33403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7295" y="343635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7E1D762-39E7-381F-6EF4-8A4B2BFB54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2482" y="204049"/>
            <a:ext cx="3822805" cy="28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190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BA6EB-B8A7-4C62-A2EE-30B179F96E75}"/>
              </a:ext>
            </a:extLst>
          </p:cNvPr>
          <p:cNvSpPr txBox="1">
            <a:spLocks/>
          </p:cNvSpPr>
          <p:nvPr/>
        </p:nvSpPr>
        <p:spPr>
          <a:xfrm>
            <a:off x="698469" y="350422"/>
            <a:ext cx="2487494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D6816E-A9C0-469F-8225-738E58E8E9E5}"/>
              </a:ext>
            </a:extLst>
          </p:cNvPr>
          <p:cNvSpPr txBox="1">
            <a:spLocks/>
          </p:cNvSpPr>
          <p:nvPr/>
        </p:nvSpPr>
        <p:spPr bwMode="auto">
          <a:xfrm>
            <a:off x="698469" y="1837739"/>
            <a:ext cx="10697843" cy="367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、浏览</a:t>
            </a:r>
            <a:r>
              <a:rPr lang="en-US" altLang="zh-CN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lcd.h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文件，了解宏定义、初始化函数、功能函数；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、阅读</a:t>
            </a:r>
            <a:r>
              <a:rPr lang="en-US" altLang="zh-CN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lcd.c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文件字符串显示函数、字符描绘函数，了解参数含义、处理过程；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、调用基本初始化函数和功能函数，验证功能；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、根据实验要求编写程序。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3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5BE12-8829-4063-9F0D-615AD9218849}"/>
              </a:ext>
            </a:extLst>
          </p:cNvPr>
          <p:cNvSpPr txBox="1">
            <a:spLocks/>
          </p:cNvSpPr>
          <p:nvPr/>
        </p:nvSpPr>
        <p:spPr>
          <a:xfrm>
            <a:off x="698469" y="350422"/>
            <a:ext cx="2487494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注意事项</a:t>
            </a:r>
          </a:p>
        </p:txBody>
      </p:sp>
      <p:pic>
        <p:nvPicPr>
          <p:cNvPr id="3" name="内容占位符 4" descr="蓝色的电子设备&#10;&#10;描述已自动生成">
            <a:extLst>
              <a:ext uri="{FF2B5EF4-FFF2-40B4-BE49-F238E27FC236}">
                <a16:creationId xmlns:a16="http://schemas.microsoft.com/office/drawing/2014/main" id="{B5FFB62E-0881-428B-A1D7-BC5879CE8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" b="107"/>
          <a:stretch/>
        </p:blipFill>
        <p:spPr>
          <a:xfrm>
            <a:off x="181036" y="1252682"/>
            <a:ext cx="6209794" cy="4656506"/>
          </a:xfrm>
          <a:prstGeom prst="rect">
            <a:avLst/>
          </a:prstGeom>
        </p:spPr>
      </p:pic>
      <p:pic>
        <p:nvPicPr>
          <p:cNvPr id="4" name="内容占位符 4" descr="蓝色的电子设备&#10;&#10;描述已自动生成">
            <a:extLst>
              <a:ext uri="{FF2B5EF4-FFF2-40B4-BE49-F238E27FC236}">
                <a16:creationId xmlns:a16="http://schemas.microsoft.com/office/drawing/2014/main" id="{B8A5B656-8D79-4A93-A6E1-33500FB02F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" b="107"/>
          <a:stretch/>
        </p:blipFill>
        <p:spPr>
          <a:xfrm rot="5400000">
            <a:off x="5793840" y="803484"/>
            <a:ext cx="6424398" cy="481743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F963228-73F5-4D76-ACFC-5BE6BBC25779}"/>
              </a:ext>
            </a:extLst>
          </p:cNvPr>
          <p:cNvCxnSpPr>
            <a:cxnSpLocks/>
          </p:cNvCxnSpPr>
          <p:nvPr/>
        </p:nvCxnSpPr>
        <p:spPr>
          <a:xfrm flipV="1">
            <a:off x="10714781" y="140239"/>
            <a:ext cx="0" cy="519143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1D803E2-DC7E-499F-9839-649BBCDF6237}"/>
              </a:ext>
            </a:extLst>
          </p:cNvPr>
          <p:cNvCxnSpPr>
            <a:cxnSpLocks/>
          </p:cNvCxnSpPr>
          <p:nvPr/>
        </p:nvCxnSpPr>
        <p:spPr>
          <a:xfrm flipH="1">
            <a:off x="7000567" y="4592025"/>
            <a:ext cx="4193614" cy="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C8E90803-AB34-43AC-BB11-7153F3DB0F64}"/>
              </a:ext>
            </a:extLst>
          </p:cNvPr>
          <p:cNvSpPr txBox="1">
            <a:spLocks/>
          </p:cNvSpPr>
          <p:nvPr/>
        </p:nvSpPr>
        <p:spPr>
          <a:xfrm>
            <a:off x="10171529" y="4627571"/>
            <a:ext cx="474288" cy="704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0</a:t>
            </a:r>
            <a:endParaRPr lang="zh-CN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C8195F3-837E-4C5A-B74E-F41409B30A91}"/>
              </a:ext>
            </a:extLst>
          </p:cNvPr>
          <p:cNvSpPr txBox="1">
            <a:spLocks/>
          </p:cNvSpPr>
          <p:nvPr/>
        </p:nvSpPr>
        <p:spPr>
          <a:xfrm>
            <a:off x="8181764" y="4543175"/>
            <a:ext cx="1145115" cy="704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240</a:t>
            </a:r>
            <a:endParaRPr lang="zh-CN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7A0F2AD-A458-46B2-9045-2B7D9F7DC4E1}"/>
              </a:ext>
            </a:extLst>
          </p:cNvPr>
          <p:cNvSpPr txBox="1">
            <a:spLocks/>
          </p:cNvSpPr>
          <p:nvPr/>
        </p:nvSpPr>
        <p:spPr>
          <a:xfrm>
            <a:off x="9704333" y="1377015"/>
            <a:ext cx="1145115" cy="704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320</a:t>
            </a:r>
            <a:endParaRPr lang="zh-CN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8B52E50-BBE2-4839-8983-160B0E7F9534}"/>
                  </a:ext>
                </a:extLst>
              </p14:cNvPr>
              <p14:cNvContentPartPr/>
              <p14:nvPr/>
            </p14:nvContentPartPr>
            <p14:xfrm>
              <a:off x="9615335" y="2078905"/>
              <a:ext cx="68400" cy="11890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8B52E50-BBE2-4839-8983-160B0E7F95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1335" y="1970905"/>
                <a:ext cx="176040" cy="140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671EE51B-7E3B-4D2B-856E-ECB28ED116E1}"/>
              </a:ext>
            </a:extLst>
          </p:cNvPr>
          <p:cNvGrpSpPr/>
          <p:nvPr/>
        </p:nvGrpSpPr>
        <p:grpSpPr>
          <a:xfrm>
            <a:off x="8344895" y="1610905"/>
            <a:ext cx="2113920" cy="2615400"/>
            <a:chOff x="8344895" y="1610905"/>
            <a:chExt cx="2113920" cy="261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0D20BF6-F0A5-4E4A-B7EA-547385A5FB8E}"/>
                    </a:ext>
                  </a:extLst>
                </p14:cNvPr>
                <p14:cNvContentPartPr/>
                <p14:nvPr/>
              </p14:nvContentPartPr>
              <p14:xfrm>
                <a:off x="9382055" y="1953265"/>
                <a:ext cx="137520" cy="1206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0D20BF6-F0A5-4E4A-B7EA-547385A5FB8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73055" y="1944625"/>
                  <a:ext cx="155160" cy="12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8F55446-336F-42A0-AE31-4F2EA463F125}"/>
                    </a:ext>
                  </a:extLst>
                </p14:cNvPr>
                <p14:cNvContentPartPr/>
                <p14:nvPr/>
              </p14:nvContentPartPr>
              <p14:xfrm>
                <a:off x="9142295" y="1732225"/>
                <a:ext cx="40680" cy="1591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8F55446-336F-42A0-AE31-4F2EA463F12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33655" y="1723585"/>
                  <a:ext cx="58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E8260AE-0CA5-49BE-BD87-9E011CA79574}"/>
                    </a:ext>
                  </a:extLst>
                </p14:cNvPr>
                <p14:cNvContentPartPr/>
                <p14:nvPr/>
              </p14:nvContentPartPr>
              <p14:xfrm>
                <a:off x="9345695" y="1610905"/>
                <a:ext cx="135360" cy="192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E8260AE-0CA5-49BE-BD87-9E011CA795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37055" y="1602265"/>
                  <a:ext cx="153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29EA7FC-9BB7-4B63-8FE8-2B49A63F38D9}"/>
                    </a:ext>
                  </a:extLst>
                </p14:cNvPr>
                <p14:cNvContentPartPr/>
                <p14:nvPr/>
              </p14:nvContentPartPr>
              <p14:xfrm>
                <a:off x="9413375" y="2425585"/>
                <a:ext cx="943200" cy="606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29EA7FC-9BB7-4B63-8FE8-2B49A63F38D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04735" y="2416945"/>
                  <a:ext cx="96084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AC4BECE-B83D-44A4-BB7A-79A23BD8F1DB}"/>
                    </a:ext>
                  </a:extLst>
                </p14:cNvPr>
                <p14:cNvContentPartPr/>
                <p14:nvPr/>
              </p14:nvContentPartPr>
              <p14:xfrm>
                <a:off x="9384575" y="3060625"/>
                <a:ext cx="1021680" cy="100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AC4BECE-B83D-44A4-BB7A-79A23BD8F1D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75575" y="3051625"/>
                  <a:ext cx="1039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406E3A0-4672-40E4-8EE1-77B1A11D3BFF}"/>
                    </a:ext>
                  </a:extLst>
                </p14:cNvPr>
                <p14:cNvContentPartPr/>
                <p14:nvPr/>
              </p14:nvContentPartPr>
              <p14:xfrm>
                <a:off x="10328135" y="3031465"/>
                <a:ext cx="10080" cy="82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406E3A0-4672-40E4-8EE1-77B1A11D3BF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19135" y="3022825"/>
                  <a:ext cx="27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7E5204E-6EBC-4D49-95E2-6A4BAAF9886F}"/>
                    </a:ext>
                  </a:extLst>
                </p14:cNvPr>
                <p14:cNvContentPartPr/>
                <p14:nvPr/>
              </p14:nvContentPartPr>
              <p14:xfrm>
                <a:off x="9364055" y="3069625"/>
                <a:ext cx="49680" cy="1156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7E5204E-6EBC-4D49-95E2-6A4BAAF9886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55415" y="3060985"/>
                  <a:ext cx="67320" cy="11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7FC0697-B076-44D3-814F-A840B7B07DCC}"/>
                    </a:ext>
                  </a:extLst>
                </p14:cNvPr>
                <p14:cNvContentPartPr/>
                <p14:nvPr/>
              </p14:nvContentPartPr>
              <p14:xfrm>
                <a:off x="8344895" y="3031465"/>
                <a:ext cx="953280" cy="93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7FC0697-B076-44D3-814F-A840B7B07DC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35895" y="3022825"/>
                  <a:ext cx="970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A499412-D0B4-432F-BC9E-3742850F0294}"/>
                    </a:ext>
                  </a:extLst>
                </p14:cNvPr>
                <p14:cNvContentPartPr/>
                <p14:nvPr/>
              </p14:nvContentPartPr>
              <p14:xfrm>
                <a:off x="9394295" y="3069625"/>
                <a:ext cx="773640" cy="7837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A499412-D0B4-432F-BC9E-3742850F02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85295" y="3060985"/>
                  <a:ext cx="79128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E9AD795-E769-484C-BE6B-3E3E9FA574C8}"/>
                    </a:ext>
                  </a:extLst>
                </p14:cNvPr>
                <p14:cNvContentPartPr/>
                <p14:nvPr/>
              </p14:nvContentPartPr>
              <p14:xfrm>
                <a:off x="9817655" y="2646265"/>
                <a:ext cx="97920" cy="166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E9AD795-E769-484C-BE6B-3E3E9FA574C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09015" y="2637625"/>
                  <a:ext cx="115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C536BD2-42BA-4807-9979-B4339CB2D1BF}"/>
                    </a:ext>
                  </a:extLst>
                </p14:cNvPr>
                <p14:cNvContentPartPr/>
                <p14:nvPr/>
              </p14:nvContentPartPr>
              <p14:xfrm>
                <a:off x="9809735" y="3445105"/>
                <a:ext cx="37080" cy="1861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C536BD2-42BA-4807-9979-B4339CB2D1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01095" y="3436465"/>
                  <a:ext cx="54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46A10B5-1AC3-4AF0-A535-ADA3ECB2FE49}"/>
                    </a:ext>
                  </a:extLst>
                </p14:cNvPr>
                <p14:cNvContentPartPr/>
                <p14:nvPr/>
              </p14:nvContentPartPr>
              <p14:xfrm>
                <a:off x="8564855" y="3002665"/>
                <a:ext cx="801000" cy="5918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46A10B5-1AC3-4AF0-A535-ADA3ECB2FE4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55855" y="2993665"/>
                  <a:ext cx="81864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E0D9292-2CA8-43F1-B261-BF5CB02A5D96}"/>
                    </a:ext>
                  </a:extLst>
                </p14:cNvPr>
                <p14:cNvContentPartPr/>
                <p14:nvPr/>
              </p14:nvContentPartPr>
              <p14:xfrm>
                <a:off x="8451455" y="2375905"/>
                <a:ext cx="894960" cy="6426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E0D9292-2CA8-43F1-B261-BF5CB02A5D9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42455" y="2366905"/>
                  <a:ext cx="91260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34B13EA-CA55-448E-B92D-5FC9DE1BBBD1}"/>
                    </a:ext>
                  </a:extLst>
                </p14:cNvPr>
                <p14:cNvContentPartPr/>
                <p14:nvPr/>
              </p14:nvContentPartPr>
              <p14:xfrm>
                <a:off x="9374855" y="1847425"/>
                <a:ext cx="86760" cy="1212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34B13EA-CA55-448E-B92D-5FC9DE1BBBD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66215" y="1838785"/>
                  <a:ext cx="10440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216042E-9844-43EE-A48E-CB85C1E43648}"/>
                    </a:ext>
                  </a:extLst>
                </p14:cNvPr>
                <p14:cNvContentPartPr/>
                <p14:nvPr/>
              </p14:nvContentPartPr>
              <p14:xfrm>
                <a:off x="9413375" y="1712785"/>
                <a:ext cx="1045440" cy="14659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216042E-9844-43EE-A48E-CB85C1E436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4735" y="1703785"/>
                  <a:ext cx="1063080" cy="148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64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A11D7-DB38-4A5D-AB58-477A9E1C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705D99F-316F-45BB-941E-0A112D505B77}" type="datetime1">
              <a:rPr lang="en-US" altLang="zh-CN" smtClean="0"/>
              <a:pPr>
                <a:spcAft>
                  <a:spcPts val="600"/>
                </a:spcAft>
                <a:defRPr/>
              </a:pPr>
              <a:t>4/17/2023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DBA784-3D7A-41DB-8AD5-3A9EC46D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3296302"/>
            <a:ext cx="7043964" cy="27092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3F956C-A6EF-45D2-B622-3B0AD5CE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06" y="934711"/>
            <a:ext cx="3571875" cy="2809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4D04DD-7662-4F88-B5C3-114EC6C7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450" y="852481"/>
            <a:ext cx="4648200" cy="2619375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BE1F3E11-06EA-4B5E-BC1F-9A4BC8FE7865}"/>
              </a:ext>
            </a:extLst>
          </p:cNvPr>
          <p:cNvSpPr/>
          <p:nvPr/>
        </p:nvSpPr>
        <p:spPr>
          <a:xfrm>
            <a:off x="5159896" y="3058181"/>
            <a:ext cx="630560" cy="1224136"/>
          </a:xfrm>
          <a:prstGeom prst="downArrow">
            <a:avLst>
              <a:gd name="adj1" fmla="val 20716"/>
              <a:gd name="adj2" fmla="val 50000"/>
            </a:avLst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8BD1A4D5-2094-4197-818D-3D3A9257E801}"/>
              </a:ext>
            </a:extLst>
          </p:cNvPr>
          <p:cNvSpPr/>
          <p:nvPr/>
        </p:nvSpPr>
        <p:spPr>
          <a:xfrm rot="16926691">
            <a:off x="3829450" y="534653"/>
            <a:ext cx="630560" cy="2586157"/>
          </a:xfrm>
          <a:prstGeom prst="downArrow">
            <a:avLst>
              <a:gd name="adj1" fmla="val 20716"/>
              <a:gd name="adj2" fmla="val 50000"/>
            </a:avLst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5F114B3-8DF6-431C-8F71-72F4FE44E1F9}"/>
              </a:ext>
            </a:extLst>
          </p:cNvPr>
          <p:cNvSpPr txBox="1">
            <a:spLocks/>
          </p:cNvSpPr>
          <p:nvPr/>
        </p:nvSpPr>
        <p:spPr>
          <a:xfrm>
            <a:off x="486741" y="5609839"/>
            <a:ext cx="11215470" cy="88064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注意事项：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MDK-ARM 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设置内容</a:t>
            </a:r>
          </a:p>
        </p:txBody>
      </p:sp>
    </p:spTree>
    <p:extLst>
      <p:ext uri="{BB962C8B-B14F-4D97-AF65-F5344CB8AC3E}">
        <p14:creationId xmlns:p14="http://schemas.microsoft.com/office/powerpoint/2010/main" val="181942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AF6A41-888D-4CC3-8669-783FE773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7FD93F-E718-49ED-87CA-CEACA6C97113}" type="datetime1">
              <a:rPr lang="en-US" altLang="zh-CN" smtClean="0"/>
              <a:pPr>
                <a:defRPr/>
              </a:pPr>
              <a:t>4/17/2023</a:t>
            </a:fld>
            <a:endParaRPr lang="zh-CN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E91FD8-1E73-4CF0-89BD-D1727B38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38EB6-D06B-4639-BD33-EE79BC9ED1A9}" type="slidenum">
              <a:rPr lang="zh-CN" altLang="zh-CN" smtClean="0"/>
              <a:pPr>
                <a:defRPr/>
              </a:pPr>
              <a:t>8</a:t>
            </a:fld>
            <a:endParaRPr lang="zh-CN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6DD4DC-0A34-444E-9A5A-9A1DCEBE3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906"/>
            <a:ext cx="9144000" cy="67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9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7248EF-F3DC-4967-9899-E9482CDE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7FD93F-E718-49ED-87CA-CEACA6C97113}" type="datetime1">
              <a:rPr lang="en-US" altLang="zh-CN" smtClean="0"/>
              <a:pPr>
                <a:defRPr/>
              </a:pPr>
              <a:t>4/17/2023</a:t>
            </a:fld>
            <a:endParaRPr lang="zh-CN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25678A-E321-4FD7-92ED-DD9E0763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38EB6-D06B-4639-BD33-EE79BC9ED1A9}" type="slidenum">
              <a:rPr lang="zh-CN" altLang="zh-CN" smtClean="0"/>
              <a:pPr>
                <a:defRPr/>
              </a:pPr>
              <a:t>9</a:t>
            </a:fld>
            <a:endParaRPr lang="zh-CN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86A1D6-AF35-4E33-AEB3-A3D51B5A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57162"/>
            <a:ext cx="7917040" cy="65436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84BE43-05A0-46B3-9E48-1410C5FE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1" y="332656"/>
            <a:ext cx="8289857" cy="30963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500EE6E-A60A-4593-BBC0-243F23D16F4C}"/>
              </a:ext>
            </a:extLst>
          </p:cNvPr>
          <p:cNvSpPr txBox="1">
            <a:spLocks/>
          </p:cNvSpPr>
          <p:nvPr/>
        </p:nvSpPr>
        <p:spPr>
          <a:xfrm>
            <a:off x="488265" y="5658271"/>
            <a:ext cx="11215470" cy="88064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注意事项：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MDK-ARM 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设置内容</a:t>
            </a:r>
          </a:p>
        </p:txBody>
      </p:sp>
    </p:spTree>
    <p:extLst>
      <p:ext uri="{BB962C8B-B14F-4D97-AF65-F5344CB8AC3E}">
        <p14:creationId xmlns:p14="http://schemas.microsoft.com/office/powerpoint/2010/main" val="231426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5331</TotalTime>
  <Words>362</Words>
  <Application>Microsoft Office PowerPoint</Application>
  <PresentationFormat>宽屏</PresentationFormat>
  <Paragraphs>48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等线 Light</vt:lpstr>
      <vt:lpstr>黑体</vt:lpstr>
      <vt:lpstr>微软雅黑</vt:lpstr>
      <vt:lpstr>Arial</vt:lpstr>
      <vt:lpstr>Wingdings</vt:lpstr>
      <vt:lpstr>Office 主题​​</vt:lpstr>
      <vt:lpstr>嵌入式微处理器系统设计</vt:lpstr>
      <vt:lpstr>实验目的：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吴永辉</dc:creator>
  <cp:lastModifiedBy>吴 永辉</cp:lastModifiedBy>
  <cp:revision>103</cp:revision>
  <dcterms:created xsi:type="dcterms:W3CDTF">2020-11-29T02:36:39Z</dcterms:created>
  <dcterms:modified xsi:type="dcterms:W3CDTF">2023-04-17T13:50:28Z</dcterms:modified>
</cp:coreProperties>
</file>